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12"/>
  </p:notesMasterIdLst>
  <p:sldIdLst>
    <p:sldId id="257" r:id="rId2"/>
    <p:sldId id="259" r:id="rId3"/>
    <p:sldId id="268" r:id="rId4"/>
    <p:sldId id="261" r:id="rId5"/>
    <p:sldId id="267" r:id="rId6"/>
    <p:sldId id="262" r:id="rId7"/>
    <p:sldId id="263" r:id="rId8"/>
    <p:sldId id="264" r:id="rId9"/>
    <p:sldId id="265" r:id="rId10"/>
    <p:sldId id="269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1970F-4E36-4B2E-B7F1-68AB34798FE2}" type="datetimeFigureOut">
              <a:rPr lang="pl-PL" smtClean="0"/>
              <a:t>2016-10-05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1E7C5-8CA5-4D18-805A-8A28C4E27D6A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Prostokąt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Prostokąt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Prostokąt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Prostokąt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Prostokąt zaokrąglony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Prostokąt zaokrąglony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F6BBB58-452D-43A5-BF47-4FC401EE41CF}" type="datetimeFigureOut">
              <a:rPr lang="pl-PL" smtClean="0"/>
              <a:t>2016-10-05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BCFBBEA-2CB6-4B43-B76C-E568F5E3B78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BBB58-452D-43A5-BF47-4FC401EE41CF}" type="datetimeFigureOut">
              <a:rPr lang="pl-PL" smtClean="0"/>
              <a:t>2016-10-05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BBEA-2CB6-4B43-B76C-E568F5E3B78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BBB58-452D-43A5-BF47-4FC401EE41CF}" type="datetimeFigureOut">
              <a:rPr lang="pl-PL" smtClean="0"/>
              <a:t>2016-10-05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BBEA-2CB6-4B43-B76C-E568F5E3B78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BBB58-452D-43A5-BF47-4FC401EE41CF}" type="datetimeFigureOut">
              <a:rPr lang="pl-PL" smtClean="0"/>
              <a:t>2016-10-05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BBEA-2CB6-4B43-B76C-E568F5E3B78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BBB58-452D-43A5-BF47-4FC401EE41CF}" type="datetimeFigureOut">
              <a:rPr lang="pl-PL" smtClean="0"/>
              <a:t>2016-10-05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BBEA-2CB6-4B43-B76C-E568F5E3B78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BBB58-452D-43A5-BF47-4FC401EE41CF}" type="datetimeFigureOut">
              <a:rPr lang="pl-PL" smtClean="0"/>
              <a:t>2016-10-05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BBEA-2CB6-4B43-B76C-E568F5E3B78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daty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F6BBB58-452D-43A5-BF47-4FC401EE41CF}" type="datetimeFigureOut">
              <a:rPr lang="pl-PL" smtClean="0"/>
              <a:t>2016-10-05</a:t>
            </a:fld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BCFBBEA-2CB6-4B43-B76C-E568F5E3B788}" type="slidenum">
              <a:rPr lang="pl-PL" smtClean="0"/>
              <a:t>‹#›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F6BBB58-452D-43A5-BF47-4FC401EE41CF}" type="datetimeFigureOut">
              <a:rPr lang="pl-PL" smtClean="0"/>
              <a:t>2016-10-05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BCFBBEA-2CB6-4B43-B76C-E568F5E3B78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BBB58-452D-43A5-BF47-4FC401EE41CF}" type="datetimeFigureOut">
              <a:rPr lang="pl-PL" smtClean="0"/>
              <a:t>2016-10-05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BBEA-2CB6-4B43-B76C-E568F5E3B78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BBB58-452D-43A5-BF47-4FC401EE41CF}" type="datetimeFigureOut">
              <a:rPr lang="pl-PL" smtClean="0"/>
              <a:t>2016-10-05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BBEA-2CB6-4B43-B76C-E568F5E3B78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BBB58-452D-43A5-BF47-4FC401EE41CF}" type="datetimeFigureOut">
              <a:rPr lang="pl-PL" smtClean="0"/>
              <a:t>2016-10-05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BBEA-2CB6-4B43-B76C-E568F5E3B78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Prostokąt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Prostokąt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Prostokąt zaokrąglony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Prostokąt zaokrąglony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Prostokąt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Prostokąt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Prostokąt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Prostokąt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Prostokąt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F6BBB58-452D-43A5-BF47-4FC401EE41CF}" type="datetimeFigureOut">
              <a:rPr lang="pl-PL" smtClean="0"/>
              <a:t>2016-10-05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BCFBBEA-2CB6-4B43-B76C-E568F5E3B788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4524530_1655562314774439_6426400632502396565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8352928" cy="554461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67544" y="476672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Zmagania  podczas I tury zawodów</a:t>
            </a:r>
            <a:endParaRPr lang="pl-P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83568" y="5949279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Mistrzostwa Polski w Wędkarstwie Spławikowym  Młodzieży U-23 </a:t>
            </a:r>
            <a:br>
              <a:rPr lang="pl-PL" b="1" dirty="0" smtClean="0"/>
            </a:br>
            <a:r>
              <a:rPr lang="pl-PL" b="1" dirty="0" smtClean="0"/>
              <a:t>Kanał Oświęcim Dwory  06-07.08.2016</a:t>
            </a:r>
            <a:endParaRPr lang="pl-PL" dirty="0"/>
          </a:p>
        </p:txBody>
      </p:sp>
      <p:sp>
        <p:nvSpPr>
          <p:cNvPr id="8" name="Elipsa 7"/>
          <p:cNvSpPr/>
          <p:nvPr/>
        </p:nvSpPr>
        <p:spPr>
          <a:xfrm>
            <a:off x="5940152" y="404664"/>
            <a:ext cx="273630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/>
              <a:t>HOLOWANIE LESZCZA</a:t>
            </a:r>
            <a:endParaRPr lang="pl-PL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432048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PODZIĘKOWANIE</a:t>
            </a:r>
            <a:endParaRPr lang="pl-PL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777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         Spławikowe wędkarstwo wyczynowe może nie jest tak widowiskową dyscypliną sportu jak piłka nożna czy sporty walki.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ostrzeżenie przez Państwo moich kilkunastoletnich zmagań w tej dyscyplinie jest dla szczególnie nobilitujące co sprawia , że jeszcze z większym wysiłkiem będę się starał osiągnąć  lepsze wyniki w tej dyscyplinie .</a:t>
            </a:r>
          </a:p>
          <a:p>
            <a:pPr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          Zdobycie tytułu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istrza Polski otworzyło mi drogę do reprezentowania NASZEGO KRAJU na arenie międzynarodowej – Kadra Polski</a:t>
            </a:r>
          </a:p>
          <a:p>
            <a:pPr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         Dlatego też chciałbym bardzo podziękować Panu Burmistrzowi Krzysztofowi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Żegańskiemu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całej Radzie Gminy Bardo za ogromne wsparcie rzeczowo-finansowe. Mam nadzieję ,że moje starty chociaż w niewielkim stopniu  wpłyną pozytywnie na rozpowszechnianie naszej Gminy Bardo jako promotora sportu wędkarskiego w wymiarze mikro i makroregionu.</a:t>
            </a:r>
          </a:p>
          <a:p>
            <a:pPr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   Z wędkarskim pozdrowieniem – „ połamania kija”  </a:t>
            </a:r>
          </a:p>
          <a:p>
            <a:pPr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KONRAD KUCHCIAK </a:t>
            </a:r>
          </a:p>
          <a:p>
            <a:pPr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         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4444985_1655562408107763_1317089852077187731_o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8424936" cy="5184576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83568" y="83671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 POSZUKIWANIU  BIAŁEJ   DUŻEJ RYBY  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467544" y="587727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Mistrzostwa Polski w Wędkarstwie Spławikowym  Młodzieży U-23 </a:t>
            </a:r>
            <a:br>
              <a:rPr lang="pl-PL" b="1" dirty="0" smtClean="0"/>
            </a:br>
            <a:r>
              <a:rPr lang="pl-PL" b="1" dirty="0" smtClean="0"/>
              <a:t>Kanał Oświęcim Dwory  06-07.08.2016</a:t>
            </a:r>
            <a:endParaRPr lang="pl-PL" dirty="0"/>
          </a:p>
        </p:txBody>
      </p:sp>
      <p:sp>
        <p:nvSpPr>
          <p:cNvPr id="6" name="Elipsa 5"/>
          <p:cNvSpPr/>
          <p:nvPr/>
        </p:nvSpPr>
        <p:spPr>
          <a:xfrm>
            <a:off x="6300192" y="764704"/>
            <a:ext cx="284380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/>
              <a:t>DONĘCANIE KUBECZKIEM</a:t>
            </a:r>
            <a:endParaRPr lang="pl-PL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pl-PL" sz="2200" b="1" dirty="0" smtClean="0">
                <a:latin typeface="Arial Black" pitchFamily="34" charset="0"/>
              </a:rPr>
              <a:t>Zwycięski połów II Tury zawodów – drobne ukleje   wynik 1690 pkt.</a:t>
            </a:r>
            <a:br>
              <a:rPr lang="pl-PL" sz="2200" b="1" dirty="0" smtClean="0">
                <a:latin typeface="Arial Black" pitchFamily="34" charset="0"/>
              </a:rPr>
            </a:br>
            <a:r>
              <a:rPr lang="pl-PL" sz="2200" b="1" dirty="0" smtClean="0">
                <a:latin typeface="Arial Black" pitchFamily="34" charset="0"/>
              </a:rPr>
              <a:t>Metoda połowu krótki bat oraz zestaw skrócony z tyczki.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2249424"/>
            <a:ext cx="7056784" cy="391588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2050" name="Picture 2" descr="13940935_1066935716730294_767026253_n-fill-450x3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48883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395536" y="587727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Mistrzostwa Polski w Wędkarstwie Spławikowym  Młodzieży U-23 </a:t>
            </a:r>
            <a:br>
              <a:rPr lang="pl-PL" b="1" dirty="0" smtClean="0"/>
            </a:br>
            <a:r>
              <a:rPr lang="pl-PL" b="1" dirty="0" smtClean="0"/>
              <a:t>Kanał Oświęcim Dwory  06-07.08.2016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3909249_1728665634064594_6406035815857404426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908720"/>
            <a:ext cx="7776864" cy="4824536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683568" y="5661248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Mistrzostwa Polski w Wędkarstwie Spławikowym  Młodzieży U-23 </a:t>
            </a:r>
            <a:br>
              <a:rPr lang="pl-PL" b="1" dirty="0" smtClean="0"/>
            </a:br>
            <a:r>
              <a:rPr lang="pl-PL" b="1" dirty="0" smtClean="0"/>
              <a:t>Kanał Oświęcim Dwory  06-07.08.2016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39552" y="47667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Arial Black" pitchFamily="34" charset="0"/>
              </a:rPr>
              <a:t>Obowiązkowa kąpiel zwycięzcy</a:t>
            </a:r>
            <a:endParaRPr lang="pl-PL" sz="20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43608" y="332656"/>
            <a:ext cx="7772400" cy="504055"/>
          </a:xfrm>
        </p:spPr>
        <p:txBody>
          <a:bodyPr>
            <a:normAutofit fontScale="90000"/>
          </a:bodyPr>
          <a:lstStyle/>
          <a:p>
            <a:r>
              <a:rPr lang="pl-PL" sz="2000" b="1" dirty="0" smtClean="0"/>
              <a:t>Mistrzostwa Polski w Wędkarstwie Spławikowym  Młodzieży U-23 </a:t>
            </a:r>
            <a:br>
              <a:rPr lang="pl-PL" sz="2000" b="1" dirty="0" smtClean="0"/>
            </a:br>
            <a:r>
              <a:rPr lang="pl-PL" sz="2000" b="1" dirty="0" smtClean="0"/>
              <a:t>Kanał Oświęcim Dwory  06-07.08.2016</a:t>
            </a:r>
            <a:endParaRPr lang="pl-PL" sz="20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5536" y="6021288"/>
            <a:ext cx="8280920" cy="432048"/>
          </a:xfrm>
        </p:spPr>
        <p:txBody>
          <a:bodyPr>
            <a:normAutofit/>
          </a:bodyPr>
          <a:lstStyle/>
          <a:p>
            <a:r>
              <a:rPr lang="pl-PL" sz="2000" dirty="0" smtClean="0">
                <a:solidFill>
                  <a:srgbClr val="FF0000"/>
                </a:solidFill>
                <a:latin typeface="Arial Black" pitchFamily="34" charset="0"/>
              </a:rPr>
              <a:t>Klasyfikacja końcowa po dwóch  TURACH</a:t>
            </a:r>
            <a:endParaRPr lang="pl-PL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Users\KONRAD\Desktop\13920499_1728665714064586_5542543143548284523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8136904" cy="5184576"/>
          </a:xfrm>
          <a:prstGeom prst="rect">
            <a:avLst/>
          </a:prstGeom>
          <a:noFill/>
        </p:spPr>
      </p:pic>
      <p:cxnSp>
        <p:nvCxnSpPr>
          <p:cNvPr id="15" name="Łącznik prosty 14"/>
          <p:cNvCxnSpPr/>
          <p:nvPr/>
        </p:nvCxnSpPr>
        <p:spPr>
          <a:xfrm flipV="1">
            <a:off x="1115616" y="2348880"/>
            <a:ext cx="7272808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2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3669273_1728665514064606_2152972549221539292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08720"/>
            <a:ext cx="7560840" cy="5184576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23528" y="609329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Mistrzostwa Polski w Wędkarstwie Spławikowym  Młodzieży U-23 </a:t>
            </a:r>
            <a:br>
              <a:rPr lang="pl-PL" b="1" dirty="0" smtClean="0"/>
            </a:br>
            <a:r>
              <a:rPr lang="pl-PL" b="1" dirty="0" smtClean="0"/>
              <a:t>Kanał Oświęcim Dwory  06-07.08.2016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83568" y="620688"/>
            <a:ext cx="7790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Dekoracja najlepszych zawodniczek i zawodników</a:t>
            </a:r>
            <a:endParaRPr lang="pl-PL" sz="2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13679978_1628681690795835_6135541105252020605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476672"/>
            <a:ext cx="4536504" cy="612068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39552" y="1196752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Arial Black" pitchFamily="34" charset="0"/>
              </a:rPr>
              <a:t>Triumfalny gest zwycięstwa w zawodach</a:t>
            </a:r>
          </a:p>
          <a:p>
            <a:r>
              <a:rPr lang="pl-PL" sz="2000" dirty="0" smtClean="0">
                <a:latin typeface="Arial Black" pitchFamily="34" charset="0"/>
              </a:rPr>
              <a:t>Mistrzostw Polski 2016</a:t>
            </a:r>
            <a:endParaRPr lang="pl-PL" sz="2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48064" y="1556792"/>
            <a:ext cx="3538736" cy="3312368"/>
          </a:xfrm>
        </p:spPr>
        <p:txBody>
          <a:bodyPr>
            <a:noAutofit/>
          </a:bodyPr>
          <a:lstStyle/>
          <a:p>
            <a:r>
              <a:rPr lang="pl-PL" sz="2400" b="1" dirty="0" smtClean="0">
                <a:latin typeface="Arial Black" pitchFamily="34" charset="0"/>
              </a:rPr>
              <a:t>Przywilej i zaszczyt wciągnięcia na maszt </a:t>
            </a:r>
            <a:r>
              <a:rPr lang="pl-PL" sz="2400" b="1" dirty="0" smtClean="0">
                <a:latin typeface="Arial Black" pitchFamily="34" charset="0"/>
              </a:rPr>
              <a:t>F</a:t>
            </a:r>
            <a:r>
              <a:rPr lang="pl-PL" sz="2400" b="1" dirty="0" smtClean="0">
                <a:latin typeface="Arial Black" pitchFamily="34" charset="0"/>
              </a:rPr>
              <a:t>lagi Narodowej</a:t>
            </a:r>
            <a:endParaRPr lang="pl-PL" sz="2400" b="1" dirty="0">
              <a:latin typeface="Arial Black" pitchFamily="34" charset="0"/>
            </a:endParaRPr>
          </a:p>
        </p:txBody>
      </p:sp>
      <p:pic>
        <p:nvPicPr>
          <p:cNvPr id="4" name="Symbol zastępczy zawartości 3" descr="13641135_1628681770795827_3080826785323825521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548680"/>
            <a:ext cx="4680520" cy="602515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04056"/>
          </a:xfrm>
        </p:spPr>
        <p:txBody>
          <a:bodyPr>
            <a:normAutofit/>
          </a:bodyPr>
          <a:lstStyle/>
          <a:p>
            <a:r>
              <a:rPr lang="pl-PL" sz="2000" dirty="0" smtClean="0">
                <a:latin typeface="Arial Black" pitchFamily="34" charset="0"/>
              </a:rPr>
              <a:t>Prezentacja najlepszych zawodników mistrzostw</a:t>
            </a:r>
            <a:endParaRPr lang="pl-PL" sz="2000" dirty="0">
              <a:latin typeface="Arial Black" pitchFamily="34" charset="0"/>
            </a:endParaRPr>
          </a:p>
        </p:txBody>
      </p:sp>
      <p:pic>
        <p:nvPicPr>
          <p:cNvPr id="4" name="Symbol zastępczy zawartości 3" descr="13962839_1728665550731269_4519001881391243494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8280920" cy="4968552"/>
          </a:xfrm>
        </p:spPr>
      </p:pic>
      <p:sp>
        <p:nvSpPr>
          <p:cNvPr id="6" name="Prostokąt 5"/>
          <p:cNvSpPr/>
          <p:nvPr/>
        </p:nvSpPr>
        <p:spPr>
          <a:xfrm>
            <a:off x="395536" y="616530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Mistrzostwa Polski w Wędkarstwie Spławikowym  Młodzieży U-23 </a:t>
            </a:r>
            <a:br>
              <a:rPr lang="pl-PL" b="1" dirty="0" smtClean="0"/>
            </a:br>
            <a:r>
              <a:rPr lang="pl-PL" b="1" dirty="0" smtClean="0"/>
              <a:t>Kanał Oświęcim Dwory  06-07.08.2016</a:t>
            </a:r>
            <a:endParaRPr lang="pl-P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lkomiejski">
  <a:themeElements>
    <a:clrScheme name="Wielkomiejski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Wielkomiejski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lkomiejs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183</TotalTime>
  <Words>235</Words>
  <Application>Microsoft Office PowerPoint</Application>
  <PresentationFormat>Pokaz na ekranie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Wielkomiejski</vt:lpstr>
      <vt:lpstr>Slajd 1</vt:lpstr>
      <vt:lpstr>Slajd 2</vt:lpstr>
      <vt:lpstr>Zwycięski połów II Tury zawodów – drobne ukleje   wynik 1690 pkt. Metoda połowu krótki bat oraz zestaw skrócony z tyczki. </vt:lpstr>
      <vt:lpstr>Slajd 4</vt:lpstr>
      <vt:lpstr>Mistrzostwa Polski w Wędkarstwie Spławikowym  Młodzieży U-23  Kanał Oświęcim Dwory  06-07.08.2016</vt:lpstr>
      <vt:lpstr>Slajd 6</vt:lpstr>
      <vt:lpstr>Slajd 7</vt:lpstr>
      <vt:lpstr>Przywilej i zaszczyt wciągnięcia na maszt Flagi Narodowej</vt:lpstr>
      <vt:lpstr>Prezentacja najlepszych zawodników mistrzostw</vt:lpstr>
      <vt:lpstr>PODZIĘKOWANIE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Mistrzostwa Polski w Wędkarstwie Spławikowym  Młodzieży U-23  Kanał Oświęcim Dwory  06-07.08.2016</dc:title>
  <dc:creator>KONRAD</dc:creator>
  <cp:lastModifiedBy>KONRAD</cp:lastModifiedBy>
  <cp:revision>27</cp:revision>
  <dcterms:created xsi:type="dcterms:W3CDTF">2016-10-05T10:48:21Z</dcterms:created>
  <dcterms:modified xsi:type="dcterms:W3CDTF">2016-10-05T13:51:45Z</dcterms:modified>
</cp:coreProperties>
</file>