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Osiągniecia wędkarskie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Konrada Kuchciaka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58" y="2147978"/>
            <a:ext cx="4058247" cy="22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552756"/>
            <a:ext cx="10820400" cy="466593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Następnie w czerwcu tego roku udało się wygrać Mistrzostwa Okręgu Wałbrzych, bijąc przy tym rekord łowiska.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78" y="2529638"/>
            <a:ext cx="7082287" cy="39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708030"/>
            <a:ext cx="10820400" cy="451065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Na początku sierpnia odbyły się Mistrzostwa Polski w Oświęcimiu, na których udało się stanąć na najwyższym stopniu podium mimo naprawdę sporej konkurencji.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97" y="2760452"/>
            <a:ext cx="5771072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466492"/>
            <a:ext cx="10820400" cy="475219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Jest to największy sukces jaki dotąd osiągnąłem. Zwycięstwo </a:t>
            </a:r>
            <a:r>
              <a:rPr lang="pl-PL" dirty="0" smtClean="0"/>
              <a:t>to pozwoliło </a:t>
            </a:r>
            <a:r>
              <a:rPr lang="pl-PL" dirty="0" smtClean="0"/>
              <a:t>mi się dostać do Kadry Polski i możliwość startu w Mistrzostwach Świata w </a:t>
            </a:r>
            <a:r>
              <a:rPr lang="pl-PL" dirty="0" smtClean="0"/>
              <a:t>przyszłych latach.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82" y="2525142"/>
            <a:ext cx="2816165" cy="37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1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7943" y="1544129"/>
            <a:ext cx="10820400" cy="503686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ciągu roku startuję w około 50 zawodach wędkarskich w </a:t>
            </a:r>
            <a:r>
              <a:rPr lang="pl-PL" dirty="0"/>
              <a:t>c</a:t>
            </a:r>
            <a:r>
              <a:rPr lang="pl-PL" dirty="0" smtClean="0"/>
              <a:t>ałej Polsce. Jest to bardzo czasochłonne, jednak sprawia mi to wielką frajdę. Z zawodów na zawody zdobywam nową wiedzę, dzięki czemu od jakiegoś czasu udaje się zdobywać czołowe lokaty.</a:t>
            </a:r>
          </a:p>
          <a:p>
            <a:pPr marL="0" indent="0">
              <a:buNone/>
            </a:pPr>
            <a:r>
              <a:rPr lang="pl-PL" dirty="0" smtClean="0"/>
              <a:t>Zdecydowanie wszystkie sukcesy zawdzięczam rodzicom, którzy od zawsze pomagają mi w startach.</a:t>
            </a:r>
          </a:p>
          <a:p>
            <a:pPr marL="0" indent="0">
              <a:buNone/>
            </a:pPr>
            <a:r>
              <a:rPr lang="pl-PL" dirty="0" smtClean="0"/>
              <a:t>Sezon wciąż trwa. Jutro jedziemy na Tarnobrzegu na kolejną dużą imprezę.</a:t>
            </a:r>
          </a:p>
          <a:p>
            <a:pPr marL="0" indent="0">
              <a:buNone/>
            </a:pPr>
            <a:r>
              <a:rPr lang="pl-PL" dirty="0" smtClean="0"/>
              <a:t>Na zakończenie chciał bym podziękować Gminie Bardzo za przyznaną mi nagrodę, jak również przeprosić za brak obecności na dzisiejszej sesji. Studia robią swoje…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Pozdrawiam, Konrad.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81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Początki: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 zawodach wędkarskich startuję od ponad 10lat. W tym czasie udało mi się osiągnąć wiele sukcesów. </a:t>
            </a:r>
          </a:p>
          <a:p>
            <a:r>
              <a:rPr lang="pl-PL" dirty="0" smtClean="0"/>
              <a:t>W 2007 roku po raz pierwszy wystartowałem w mistrzostwach Okręgu Wałbrzych, gdzie zdobyłem 2 miejsce w kategorii u14. Właśnie po tych zawodach, mój zapał do wędkarstwa znacznie się zwiększył.</a:t>
            </a:r>
          </a:p>
          <a:p>
            <a:r>
              <a:rPr lang="pl-PL" dirty="0" smtClean="0"/>
              <a:t>Przez kolejne lata startowałem w </a:t>
            </a:r>
            <a:r>
              <a:rPr lang="pl-PL" dirty="0" smtClean="0"/>
              <a:t>ogromie zawodów</a:t>
            </a:r>
            <a:r>
              <a:rPr lang="pl-PL" dirty="0" smtClean="0"/>
              <a:t> </a:t>
            </a:r>
            <a:r>
              <a:rPr lang="pl-PL" dirty="0" smtClean="0"/>
              <a:t>towarzyskich  zaprzyjaźnionych kół jak i Mistrzostwach Okręgu, gdzie prawie zawsze byłem na „pudle”.</a:t>
            </a:r>
          </a:p>
          <a:p>
            <a:r>
              <a:rPr lang="pl-PL" dirty="0" smtClean="0"/>
              <a:t>2013 rok to między innymi pierwsze w mojej „karierze” Eliminacje do zawodów Pucharu Polski, w których udało mi się awansować.</a:t>
            </a:r>
          </a:p>
          <a:p>
            <a:r>
              <a:rPr lang="pl-PL" dirty="0" smtClean="0"/>
              <a:t>W 2014 roku startowałem w zawodach Pucharu Polski, Mistrzostwach Polski, jak i wielu zawodach komercyjnych rozmieszczonych w całym kraju. W tym roku zdobyłem wiele cennego doświadczenia i pokory, które zaowocowały w kolejnych latach.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59625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Rok 2015 był bardzo intensywny z wieloma sukcesami.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W 2015 po raz pierwszy wygrałem Mistrzostwa Okręgu Wałbrzych, co dało mi możliwość startu w Mistrzostwach Polski.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96" y="3031587"/>
            <a:ext cx="4867815" cy="34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9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371600"/>
            <a:ext cx="10820400" cy="484708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Na tych Mistrzostwach Polski, które zostały rozegrane w Częstochowie udało mi się zdobyć </a:t>
            </a:r>
            <a:r>
              <a:rPr lang="pl-PL" dirty="0"/>
              <a:t>b</a:t>
            </a:r>
            <a:r>
              <a:rPr lang="pl-PL" dirty="0" smtClean="0"/>
              <a:t>rązowy medal. </a:t>
            </a:r>
          </a:p>
          <a:p>
            <a:pPr marL="0" indent="0">
              <a:buNone/>
            </a:pPr>
            <a:r>
              <a:rPr lang="pl-PL" dirty="0" smtClean="0"/>
              <a:t>Warto dodać, że był to pierwszy w historii medal w dziedzinie wędkarstwa całego okręgu Wałbrzych na takiej imprezie.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17" y="2935292"/>
            <a:ext cx="5138468" cy="34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7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397480"/>
            <a:ext cx="10820400" cy="482120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ubiegłym roku, udało mi się również wygrać jedne z najbardziej prestiżowych zawodów komercyjnych w Polsce - „Robinson </a:t>
            </a:r>
            <a:r>
              <a:rPr lang="pl-PL" dirty="0" err="1" smtClean="0"/>
              <a:t>Cup</a:t>
            </a:r>
            <a:r>
              <a:rPr lang="pl-PL" dirty="0" smtClean="0"/>
              <a:t>” w Kędzierzynie Koźlu.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1" y="2485845"/>
            <a:ext cx="4018472" cy="40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8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Zdobyłem również 3 miejsce w zawodach o „Puchar Wisły” w Gdańsku.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681487"/>
            <a:ext cx="5334000" cy="5537197"/>
          </a:xfrm>
        </p:spPr>
        <p:txBody>
          <a:bodyPr/>
          <a:lstStyle/>
          <a:p>
            <a:r>
              <a:rPr lang="pl-PL" dirty="0" smtClean="0"/>
              <a:t>A także, wraz z tatą udało nam się zająć drugie miejsce w „Polskiej Lidze Wędkarstwa Spławikowego” w Nowym Mieście.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90" y="2175100"/>
            <a:ext cx="2707960" cy="40630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8" y="3388926"/>
            <a:ext cx="4632384" cy="26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9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2015 roku wygrałem również eliminacje Grand Prix polski w: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Kędzierzynie Koźlu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Koszalinie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Częstochowie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7" y="3370425"/>
            <a:ext cx="3256919" cy="244268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32" y="2963334"/>
            <a:ext cx="2844800" cy="189653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57" y="3463985"/>
            <a:ext cx="3946917" cy="26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8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62045" y="764373"/>
            <a:ext cx="8944155" cy="129302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Obecny sezon to już ogrom zawodów z wieloma sukcesami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66824"/>
            <a:ext cx="5334000" cy="3079630"/>
          </a:xfrm>
        </p:spPr>
        <p:txBody>
          <a:bodyPr>
            <a:normAutofit/>
          </a:bodyPr>
          <a:lstStyle/>
          <a:p>
            <a:r>
              <a:rPr lang="pl-PL" sz="1600" dirty="0" smtClean="0"/>
              <a:t>Ogólnopolskie zawody „</a:t>
            </a:r>
            <a:r>
              <a:rPr lang="pl-PL" sz="1600" dirty="0" err="1" smtClean="0"/>
              <a:t>Uklejowe</a:t>
            </a:r>
            <a:r>
              <a:rPr lang="pl-PL" sz="1600" dirty="0" smtClean="0"/>
              <a:t> Milo” w Koninie i wygrany sektor:</a:t>
            </a:r>
            <a:endParaRPr lang="pl-PL" sz="1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717321"/>
            <a:ext cx="5334000" cy="3501363"/>
          </a:xfrm>
        </p:spPr>
        <p:txBody>
          <a:bodyPr/>
          <a:lstStyle/>
          <a:p>
            <a:r>
              <a:rPr lang="pl-PL" dirty="0" smtClean="0"/>
              <a:t>„Robinson </a:t>
            </a:r>
            <a:r>
              <a:rPr lang="pl-PL" dirty="0" err="1" smtClean="0"/>
              <a:t>Cup</a:t>
            </a:r>
            <a:r>
              <a:rPr lang="pl-PL" dirty="0" smtClean="0"/>
              <a:t>” w Częstochowie, również z wygranym sektorem: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26" y="3638067"/>
            <a:ext cx="5011947" cy="28167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3" y="2624701"/>
            <a:ext cx="4371254" cy="29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526211"/>
            <a:ext cx="10820400" cy="5692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Na </a:t>
            </a:r>
            <a:r>
              <a:rPr lang="pl-PL" dirty="0" smtClean="0"/>
              <a:t>zawodach Grand Prix Polski o „Puchar Tarnobrzegu” stanąłem na najwyższym stopniu podium.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A </a:t>
            </a:r>
            <a:r>
              <a:rPr lang="pl-PL" dirty="0" smtClean="0"/>
              <a:t>na drugich zawadach Grand Prix Polski 2016 o „Puchar Bełchatowa” zająłem 6 miejsce.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0" y="2182483"/>
            <a:ext cx="5205562" cy="29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40476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106</TotalTime>
  <Words>521</Words>
  <Application>Microsoft Office PowerPoint</Application>
  <PresentationFormat>Panoramiczny</PresentationFormat>
  <Paragraphs>44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Para</vt:lpstr>
      <vt:lpstr>Osiągniecia wędkarskie</vt:lpstr>
      <vt:lpstr>Początki:</vt:lpstr>
      <vt:lpstr>Rok 2015 był bardzo intensywny z wieloma sukcesami. </vt:lpstr>
      <vt:lpstr>Prezentacja programu PowerPoint</vt:lpstr>
      <vt:lpstr>Prezentacja programu PowerPoint</vt:lpstr>
      <vt:lpstr>Prezentacja programu PowerPoint</vt:lpstr>
      <vt:lpstr>W 2015 roku wygrałem również eliminacje Grand Prix polski w:</vt:lpstr>
      <vt:lpstr>Obecny sezon to już ogrom zawodów z wieloma sukcesami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Osiągniecia wędkarskie</dc:title>
  <dc:creator>Praca</dc:creator>
  <cp:lastModifiedBy>Praca</cp:lastModifiedBy>
  <cp:revision>10</cp:revision>
  <dcterms:created xsi:type="dcterms:W3CDTF">2016-10-05T07:37:54Z</dcterms:created>
  <dcterms:modified xsi:type="dcterms:W3CDTF">2016-10-05T14:29:30Z</dcterms:modified>
</cp:coreProperties>
</file>